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5" r:id="rId2"/>
    <p:sldId id="310" r:id="rId3"/>
    <p:sldId id="311" r:id="rId4"/>
    <p:sldId id="312" r:id="rId5"/>
    <p:sldId id="313" r:id="rId6"/>
    <p:sldId id="323" r:id="rId7"/>
    <p:sldId id="324" r:id="rId8"/>
    <p:sldId id="322" r:id="rId9"/>
    <p:sldId id="314" r:id="rId10"/>
    <p:sldId id="315" r:id="rId11"/>
    <p:sldId id="316" r:id="rId12"/>
    <p:sldId id="319" r:id="rId13"/>
    <p:sldId id="321" r:id="rId14"/>
    <p:sldId id="320" r:id="rId15"/>
  </p:sldIdLst>
  <p:sldSz cx="12188825" cy="6858000"/>
  <p:notesSz cx="6858000" cy="9144000"/>
  <p:custDataLst>
    <p:tags r:id="rId1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90" d="100"/>
          <a:sy n="90" d="100"/>
        </p:scale>
        <p:origin x="168" y="7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10/4/2018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10/4/2018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10/4/2018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10/4/2018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10/4/2018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emver.org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cottchacon.com/2011/08/31/github-flow.html" TargetMode="External"/><Relationship Id="rId2" Type="http://schemas.openxmlformats.org/officeDocument/2006/relationships/hyperlink" Target="https://guides.github.com/introduction/flow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vie.com/posts/a-successful-git-branching-mode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01100101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Chris Murray - @chris18890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856C65-9577-44EC-A7A6-66460E26ED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2684" y="0"/>
            <a:ext cx="2858664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D30E-745B-448E-B7E6-03E9B8C66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set up GitHub on Windows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D7F77C-C0AD-4C41-9CC8-521D62DB3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72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5647-A0E0-4E39-B14B-78A20276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create repo with commits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2C66-42F6-427E-BE7D-CA113CFE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517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05647-A0E0-4E39-B14B-78A202761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pull repo on webhost &amp; deploy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2C66-42F6-427E-BE7D-CA113CFE6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11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6347-37F2-47B5-8E3E-A61F1DDC6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Wrap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9AFE2-6670-408C-A092-FB2BED0D2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DVCS – Distributed Version Control System (EG Git)</a:t>
            </a:r>
          </a:p>
          <a:p>
            <a:r>
              <a:rPr lang="en-GB" dirty="0" err="1"/>
              <a:t>Github</a:t>
            </a:r>
            <a:r>
              <a:rPr lang="en-GB" dirty="0"/>
              <a:t> – Implementation of Git in a SaaS model</a:t>
            </a:r>
          </a:p>
          <a:p>
            <a:r>
              <a:rPr lang="en-GB" dirty="0"/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16758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59165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6516215" cy="1371600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04999"/>
            <a:ext cx="6516215" cy="3431705"/>
          </a:xfrm>
        </p:spPr>
        <p:txBody>
          <a:bodyPr/>
          <a:lstStyle/>
          <a:p>
            <a:r>
              <a:rPr lang="en-US" dirty="0"/>
              <a:t>Chris Murray</a:t>
            </a:r>
          </a:p>
          <a:p>
            <a:r>
              <a:rPr lang="en-US" dirty="0"/>
              <a:t>Infra consultant at HCC (relocated from Belfast Jan 2017)</a:t>
            </a:r>
          </a:p>
          <a:p>
            <a:r>
              <a:rPr lang="en-US" dirty="0"/>
              <a:t>Makerspace Member</a:t>
            </a:r>
          </a:p>
          <a:p>
            <a:r>
              <a:rPr lang="en-US" dirty="0"/>
              <a:t>@chris18890 – Twitter/GitHub/LinkedIn/&lt;insert social network here&gt;</a:t>
            </a:r>
          </a:p>
          <a:p>
            <a:r>
              <a:rPr lang="en-US" dirty="0"/>
              <a:t>“working knowledge” of PowerShell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18B6D7-7E22-454A-81C5-ED1A22B2205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381000"/>
            <a:ext cx="2843808" cy="18958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5B29CA-7930-4B90-AE9A-425B1649B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4652" y="2492896"/>
            <a:ext cx="2843808" cy="284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B8C81-6154-4F89-9137-47484992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VCS?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4B978-C500-4129-AFFE-883E3F3F3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VCS – version control system</a:t>
            </a:r>
          </a:p>
          <a:p>
            <a:r>
              <a:rPr lang="en-GB" dirty="0"/>
              <a:t>Tracks changes to files</a:t>
            </a:r>
          </a:p>
          <a:p>
            <a:r>
              <a:rPr lang="en-GB" dirty="0"/>
              <a:t>Allows rollback (revert)</a:t>
            </a:r>
          </a:p>
          <a:p>
            <a:r>
              <a:rPr lang="en-GB" dirty="0"/>
              <a:t>Auditing of who did what (auditing/“blame”)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CVS</a:t>
            </a:r>
          </a:p>
          <a:p>
            <a:pPr lvl="1"/>
            <a:r>
              <a:rPr lang="en-GB" dirty="0"/>
              <a:t>SVN</a:t>
            </a:r>
          </a:p>
          <a:p>
            <a:pPr lvl="1"/>
            <a:r>
              <a:rPr lang="en-GB" dirty="0"/>
              <a:t>TFS (Microsoft)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3372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0AA8-A6E4-41D4-8DC3-443A35D6A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is a </a:t>
            </a:r>
            <a:r>
              <a:rPr lang="en-GB" u="sng" dirty="0"/>
              <a:t>D</a:t>
            </a:r>
            <a:r>
              <a:rPr lang="en-GB" dirty="0"/>
              <a:t>VCS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4E503-2565-4382-BCCB-8388A606AD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u="sng" dirty="0"/>
              <a:t>D</a:t>
            </a:r>
            <a:r>
              <a:rPr lang="en-GB" dirty="0"/>
              <a:t>VCS – </a:t>
            </a:r>
            <a:r>
              <a:rPr lang="en-GB" u="sng" dirty="0"/>
              <a:t>Distributed</a:t>
            </a:r>
            <a:r>
              <a:rPr lang="en-GB" dirty="0"/>
              <a:t> Version Control System</a:t>
            </a:r>
          </a:p>
          <a:p>
            <a:r>
              <a:rPr lang="en-GB" dirty="0"/>
              <a:t>No central store – every node has a complete copy of the repo &amp; commit history</a:t>
            </a:r>
          </a:p>
          <a:p>
            <a:r>
              <a:rPr lang="en-GB" dirty="0"/>
              <a:t>EG</a:t>
            </a:r>
          </a:p>
          <a:p>
            <a:pPr lvl="1"/>
            <a:r>
              <a:rPr lang="en-GB" dirty="0"/>
              <a:t>Mercurial</a:t>
            </a:r>
          </a:p>
          <a:p>
            <a:pPr lvl="1"/>
            <a:r>
              <a:rPr lang="en-GB" dirty="0"/>
              <a:t>Git</a:t>
            </a:r>
          </a:p>
          <a:p>
            <a:pPr lvl="1"/>
            <a:r>
              <a:rPr lang="en-GB" dirty="0"/>
              <a:t>VSTS (Microsoft)</a:t>
            </a:r>
          </a:p>
        </p:txBody>
      </p:sp>
    </p:spTree>
    <p:extLst>
      <p:ext uri="{BB962C8B-B14F-4D97-AF65-F5344CB8AC3E}">
        <p14:creationId xmlns:p14="http://schemas.microsoft.com/office/powerpoint/2010/main" val="309396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4871E-D48A-4E38-950B-9C488F8D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43744"/>
          </a:xfrm>
        </p:spPr>
        <p:txBody>
          <a:bodyPr/>
          <a:lstStyle/>
          <a:p>
            <a:r>
              <a:rPr lang="en-GB" dirty="0"/>
              <a:t>What is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57A7C-EA01-4004-8785-E6952233B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196752"/>
            <a:ext cx="9134391" cy="4823049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Implementation of Git as a SaaS model</a:t>
            </a:r>
          </a:p>
          <a:p>
            <a:pPr lvl="1"/>
            <a:r>
              <a:rPr lang="en-GB" dirty="0"/>
              <a:t>SaaS – Software as a Service</a:t>
            </a:r>
          </a:p>
          <a:p>
            <a:r>
              <a:rPr lang="en-GB" dirty="0"/>
              <a:t>Additional features besides pure Git</a:t>
            </a:r>
          </a:p>
          <a:p>
            <a:pPr lvl="1"/>
            <a:r>
              <a:rPr lang="en-GB" dirty="0"/>
              <a:t>Public/Private repos</a:t>
            </a:r>
          </a:p>
          <a:p>
            <a:pPr lvl="1"/>
            <a:r>
              <a:rPr lang="en-GB" dirty="0"/>
              <a:t>Issue tracking</a:t>
            </a:r>
          </a:p>
          <a:p>
            <a:pPr lvl="1"/>
            <a:r>
              <a:rPr lang="en-GB" dirty="0"/>
              <a:t>Pull requests</a:t>
            </a:r>
          </a:p>
          <a:p>
            <a:pPr lvl="1"/>
            <a:r>
              <a:rPr lang="en-GB" dirty="0"/>
              <a:t>Releases/tags</a:t>
            </a:r>
          </a:p>
          <a:p>
            <a:pPr lvl="1"/>
            <a:r>
              <a:rPr lang="en-GB" dirty="0"/>
              <a:t>Projects</a:t>
            </a:r>
          </a:p>
          <a:p>
            <a:pPr lvl="1"/>
            <a:r>
              <a:rPr lang="en-GB" dirty="0"/>
              <a:t>Wiki</a:t>
            </a:r>
          </a:p>
          <a:p>
            <a:pPr lvl="1"/>
            <a:r>
              <a:rPr lang="en-GB" dirty="0"/>
              <a:t>GitHub Pages – static page serving</a:t>
            </a:r>
          </a:p>
          <a:p>
            <a:pPr lvl="1"/>
            <a:r>
              <a:rPr lang="en-GB" dirty="0"/>
              <a:t>Graphs</a:t>
            </a:r>
          </a:p>
          <a:p>
            <a:pPr lvl="1"/>
            <a:r>
              <a:rPr lang="en-GB" dirty="0"/>
              <a:t>Integration with CI/CD pipelines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F73942-4C8B-4BCB-B3D3-7B09AFD4F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28" y="342718"/>
            <a:ext cx="3518730" cy="292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495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BE72E-87B2-4D90-B5B0-F6BA0C93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Semantic Versioning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908D7-D1CE-4AB4-9EE4-758EB3A1F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Given a version number MAJOR.MINOR.PATCH, increment the:</a:t>
            </a:r>
          </a:p>
          <a:p>
            <a:r>
              <a:rPr lang="en-GB" dirty="0"/>
              <a:t>MAJOR version when you make incompatible API changes,</a:t>
            </a:r>
          </a:p>
          <a:p>
            <a:r>
              <a:rPr lang="en-GB" dirty="0"/>
              <a:t>MINOR version when you add functionality in a backwards-compatible manner, and</a:t>
            </a:r>
          </a:p>
          <a:p>
            <a:r>
              <a:rPr lang="en-GB" dirty="0"/>
              <a:t>PATCH version when you make backwards-compatible bug fixes.</a:t>
            </a:r>
          </a:p>
          <a:p>
            <a:r>
              <a:rPr lang="en-GB" dirty="0"/>
              <a:t>Additional labels for pre-release and build metadata are available as extensions to the MAJOR.MINOR.PATCH format.</a:t>
            </a:r>
          </a:p>
          <a:p>
            <a:r>
              <a:rPr lang="en-GB" dirty="0"/>
              <a:t>Taken from </a:t>
            </a:r>
            <a:r>
              <a:rPr lang="en-GB" dirty="0">
                <a:hlinkClick r:id="rId2"/>
              </a:rPr>
              <a:t>https://semver.org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56694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C419C-F176-4A51-92E5-FFBF1837D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GB" dirty="0"/>
              <a:t>GitHub 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66795-958D-421A-97BC-169BD83C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268761"/>
            <a:ext cx="9134391" cy="4751040"/>
          </a:xfrm>
        </p:spPr>
        <p:txBody>
          <a:bodyPr>
            <a:normAutofit fontScale="85000" lnSpcReduction="20000"/>
          </a:bodyPr>
          <a:lstStyle/>
          <a:p>
            <a:r>
              <a:rPr lang="en-GB" dirty="0">
                <a:hlinkClick r:id="rId2"/>
              </a:rPr>
              <a:t>https://guides.github.com/introduction/flow/</a:t>
            </a:r>
            <a:r>
              <a:rPr lang="en-GB" dirty="0"/>
              <a:t> </a:t>
            </a:r>
          </a:p>
          <a:p>
            <a:r>
              <a:rPr lang="en-GB" dirty="0"/>
              <a:t>Anything in the master branch is deployable</a:t>
            </a:r>
          </a:p>
          <a:p>
            <a:r>
              <a:rPr lang="en-GB" dirty="0"/>
              <a:t>To work on something new, create a descriptively named branch off of master (</a:t>
            </a:r>
            <a:r>
              <a:rPr lang="en-GB" dirty="0" err="1"/>
              <a:t>ie</a:t>
            </a:r>
            <a:r>
              <a:rPr lang="en-GB" dirty="0"/>
              <a:t>: new-oauth2-scopes)</a:t>
            </a:r>
          </a:p>
          <a:p>
            <a:r>
              <a:rPr lang="en-GB" dirty="0"/>
              <a:t>Commit to that branch locally and regularly push your work to the same named branch on the server</a:t>
            </a:r>
          </a:p>
          <a:p>
            <a:r>
              <a:rPr lang="en-GB" dirty="0"/>
              <a:t>When you need feedback or help, or you think the branch is ready for merging, open a pull request</a:t>
            </a:r>
          </a:p>
          <a:p>
            <a:r>
              <a:rPr lang="en-GB" dirty="0"/>
              <a:t>After someone else has reviewed and signed off on the feature, you can merge it into master</a:t>
            </a:r>
          </a:p>
          <a:p>
            <a:r>
              <a:rPr lang="en-GB" dirty="0"/>
              <a:t>Once it is merged and pushed to ‘master’, you can and </a:t>
            </a:r>
            <a:r>
              <a:rPr lang="en-GB" i="1" dirty="0"/>
              <a:t>should</a:t>
            </a:r>
            <a:r>
              <a:rPr lang="en-GB" dirty="0"/>
              <a:t> deploy immediately</a:t>
            </a:r>
          </a:p>
          <a:p>
            <a:r>
              <a:rPr lang="en-GB" dirty="0"/>
              <a:t>Taken from </a:t>
            </a:r>
            <a:r>
              <a:rPr lang="en-GB" dirty="0">
                <a:hlinkClick r:id="rId3"/>
              </a:rPr>
              <a:t>http://scottchacon.com/2011/08/31/github-flow.html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More detail at </a:t>
            </a:r>
            <a:r>
              <a:rPr lang="en-GB" dirty="0">
                <a:hlinkClick r:id="rId4"/>
              </a:rPr>
              <a:t>https://nvie.com/posts/a-successful-git-branching-model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271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7CFB3-008A-4B06-998E-D6CA24CDF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Elephant in the room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F0781-E39B-4CB5-B865-3EF4028DF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9134391" cy="515889"/>
          </a:xfrm>
        </p:spPr>
        <p:txBody>
          <a:bodyPr/>
          <a:lstStyle/>
          <a:p>
            <a:r>
              <a:rPr lang="en-GB" dirty="0"/>
              <a:t>Microsoft bought GitHub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FD2A3-C2F4-4683-86B4-F1ADB977CD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260" y="3434954"/>
            <a:ext cx="3048000" cy="21050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3AF47D3-DCC8-4592-B9EC-1A889A6317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844" y="2665932"/>
            <a:ext cx="4968552" cy="37892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D7C80ED-1E80-4F45-8A82-BD045ED84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772" y="4555955"/>
            <a:ext cx="2823691" cy="23020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79AB220-9A2B-4782-A940-CB411E4348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0676" y="116632"/>
            <a:ext cx="3460626" cy="262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820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0E107-0C7B-4896-AFE4-635555947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– sign up for a GitHub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083CD-38E3-44D2-84BC-577FB5B5A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https://github.com</a:t>
            </a:r>
            <a:endParaRPr lang="en-GB" dirty="0"/>
          </a:p>
          <a:p>
            <a:r>
              <a:rPr lang="en-GB" dirty="0"/>
              <a:t>@chris9445</a:t>
            </a:r>
          </a:p>
        </p:txBody>
      </p:sp>
    </p:spTree>
    <p:extLst>
      <p:ext uri="{BB962C8B-B14F-4D97-AF65-F5344CB8AC3E}">
        <p14:creationId xmlns:p14="http://schemas.microsoft.com/office/powerpoint/2010/main" val="352507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393</TotalTime>
  <Words>446</Words>
  <Application>Microsoft Office PowerPoint</Application>
  <PresentationFormat>Custom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Corbel</vt:lpstr>
      <vt:lpstr>Digital Blue Tunnel 16x9</vt:lpstr>
      <vt:lpstr>Github 01100101</vt:lpstr>
      <vt:lpstr>Who am I?</vt:lpstr>
      <vt:lpstr>What is a VCS?</vt:lpstr>
      <vt:lpstr>What is a DVCS</vt:lpstr>
      <vt:lpstr>What is GitHub?</vt:lpstr>
      <vt:lpstr>Semantic Versioning</vt:lpstr>
      <vt:lpstr>GitHub Flow</vt:lpstr>
      <vt:lpstr>Elephant in the room</vt:lpstr>
      <vt:lpstr>Demo – sign up for a GitHub account</vt:lpstr>
      <vt:lpstr>Demo – set up GitHub on Windows</vt:lpstr>
      <vt:lpstr>Demo – create repo with commits</vt:lpstr>
      <vt:lpstr>Demo – pull repo on webhost &amp; deploy</vt:lpstr>
      <vt:lpstr>Wrap up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Github 01100101</dc:title>
  <dc:creator>Chris Murray</dc:creator>
  <cp:lastModifiedBy>Chris Murray</cp:lastModifiedBy>
  <cp:revision>28</cp:revision>
  <dcterms:created xsi:type="dcterms:W3CDTF">2018-06-11T19:39:52Z</dcterms:created>
  <dcterms:modified xsi:type="dcterms:W3CDTF">2018-10-04T19:13:50Z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